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72" r:id="rId12"/>
    <p:sldId id="270" r:id="rId13"/>
    <p:sldId id="271" r:id="rId14"/>
    <p:sldId id="274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E574-33DB-4292-AD87-0BDC7B4FA94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68B4A-8341-46E1-9C8E-81D9C2D1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8B4A-8341-46E1-9C8E-81D9C2D128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5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0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1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9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1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6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9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0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1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9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0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0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3D73-2D38-4B47-B96C-A916370635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CE769-779B-407F-BADD-54D1390BD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250" y="1595384"/>
            <a:ext cx="9144000" cy="2387600"/>
          </a:xfrm>
          <a:noFill/>
        </p:spPr>
        <p:txBody>
          <a:bodyPr>
            <a:no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Невидимые нити в весеннем лесу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680" y="6103965"/>
            <a:ext cx="9144000" cy="1655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Набережные Челны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3680" y="2565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Республики Татарстан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Набережночелнинский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74692" y="4398503"/>
            <a:ext cx="4370173" cy="1705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l"/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en-GB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курса группы П-162</a:t>
            </a:r>
            <a:endParaRPr lang="ru-RU" sz="4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 44. 02. 02</a:t>
            </a:r>
            <a:endParaRPr lang="ru-RU" sz="4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«Преподавание в начальных классах»</a:t>
            </a:r>
            <a:endParaRPr lang="ru-RU" sz="4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Шакирова </a:t>
            </a:r>
            <a:r>
              <a:rPr lang="ru-RU" sz="45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r>
              <a:rPr lang="ru-RU" sz="4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Раилевна</a:t>
            </a:r>
            <a:endParaRPr lang="ru-RU" sz="4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Управляющая кнопка: в конец 7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184171" y="6109820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9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4774" y="457526"/>
            <a:ext cx="9875520" cy="609214"/>
          </a:xfrm>
          <a:solidFill>
            <a:srgbClr val="CCFF99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группа связей показана на этой схеме?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2049" y="3776897"/>
            <a:ext cx="173098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917809" y="3327812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0204" y="502136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803693" y="4749202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и живая природа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5694" y="210237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715013" y="1782431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386204" y="6048777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510684" y="5975844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6"/>
          <a:stretch/>
        </p:blipFill>
        <p:spPr>
          <a:xfrm>
            <a:off x="1426013" y="1368721"/>
            <a:ext cx="2760518" cy="199053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7922" y="3567283"/>
            <a:ext cx="2760518" cy="190231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омой 16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643659" y="5975844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6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0485" grpId="0" animBg="1"/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4774" y="457526"/>
            <a:ext cx="9875520" cy="609214"/>
          </a:xfrm>
          <a:solidFill>
            <a:srgbClr val="CCFF99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группа связей показана на этой схеме?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2049" y="3776897"/>
            <a:ext cx="173098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917809" y="3327812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0204" y="502136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803693" y="4749202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и живая природа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5694" y="210237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715013" y="1782431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386204" y="6048777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510684" y="5975844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fs.znanio.ru/methodology/images/f2/d8/f2d8cd2f9179086da84de7feeab11daddf5fa35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9507" r="29819" b="46223"/>
          <a:stretch/>
        </p:blipFill>
        <p:spPr bwMode="auto">
          <a:xfrm>
            <a:off x="1045434" y="2247768"/>
            <a:ext cx="3502193" cy="25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омой 16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643659" y="5975844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2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0485" grpId="0" animBg="1"/>
      <p:bldP spid="3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4774" y="457526"/>
            <a:ext cx="9875520" cy="609214"/>
          </a:xfrm>
          <a:solidFill>
            <a:srgbClr val="CCFF99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 всего вредит природе?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2049" y="3776897"/>
            <a:ext cx="173098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803693" y="3312604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лесов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0204" y="502136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803693" y="4749202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 птиц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5694" y="210237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715013" y="1782431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грибов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386204" y="6048777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510684" y="5975844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works.doklad.ru/images/rQ-SoOlmT0k/m40ce3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4" y="1987385"/>
            <a:ext cx="4832497" cy="303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омой 16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643659" y="5975844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0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0485" grpId="0" animBg="1"/>
      <p:bldP spid="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4775" y="179814"/>
            <a:ext cx="9875520" cy="1086454"/>
          </a:xfrm>
          <a:solidFill>
            <a:srgbClr val="CCFF99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иллюстрации показана связь «человек и природа»?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6770" y="2826077"/>
            <a:ext cx="173098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5783" y="2901838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3888" y="3134302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386204" y="6048777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510684" y="5975844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ogorodko.ru/wp-content/uploads/2017/01/%D0%BF%D0%BE%D1%81%D0%B0%D0%B4%D0%BA%D0%B0-%D0%BF%D0%BB%D0%BE%D0%B4%D0%BE%D0%B2%D1%8B%D1%85-%D0%B4%D0%B5%D1%80%D0%B5%D0%B2%D1%8C%D0%B5%D0%B2-1024x7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1" y="2335683"/>
            <a:ext cx="3360484" cy="236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.myshared.ru/9/942646/slide_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2" t="49110" r="36882" b="5910"/>
          <a:stretch/>
        </p:blipFill>
        <p:spPr bwMode="auto">
          <a:xfrm>
            <a:off x="4845783" y="1687265"/>
            <a:ext cx="1972020" cy="308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fs.znanio.ru/methodology/images/5b/89/5b897cabb6aa6f281568ea9cefbca1694c68ba0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38699" r="58753" b="37097"/>
          <a:stretch/>
        </p:blipFill>
        <p:spPr bwMode="auto">
          <a:xfrm>
            <a:off x="7727166" y="2258954"/>
            <a:ext cx="3393586" cy="25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омой 16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643659" y="5975844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4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51804" y="349961"/>
            <a:ext cx="477201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Возвращаемся домой!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в конец 9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184171" y="6109820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191195" y="6104920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s://c7.hotpng.com/preview/235/24/907/house-cartoon-log-cabin-cartoon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97" y="1206210"/>
            <a:ext cx="6744426" cy="51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13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399229" y="6070506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5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4775" y="179814"/>
            <a:ext cx="9875520" cy="1086454"/>
          </a:xfrm>
          <a:solidFill>
            <a:srgbClr val="CCFF99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природу, потому что все в ней взаимосвязано!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510684" y="5975844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975893" y="1484701"/>
            <a:ext cx="6832255" cy="5124192"/>
            <a:chOff x="2975893" y="1484701"/>
            <a:chExt cx="6832255" cy="5124192"/>
          </a:xfrm>
        </p:grpSpPr>
        <p:pic>
          <p:nvPicPr>
            <p:cNvPr id="12292" name="Picture 4" descr="http://d1.endata.cx/data/games/54602/aaa9d0bef253ace36dfe71d72c1735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893" y="1484701"/>
              <a:ext cx="6832255" cy="5124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332535" y="6292368"/>
              <a:ext cx="2866549" cy="316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643659" y="5975844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4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972050" y="1847851"/>
            <a:ext cx="6568440" cy="4389438"/>
            <a:chOff x="3635375" y="1539875"/>
            <a:chExt cx="5473700" cy="3657865"/>
          </a:xfrm>
        </p:grpSpPr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4067175" y="2497667"/>
              <a:ext cx="4681538" cy="270007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88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 со всех сторон открыт,</a:t>
              </a:r>
            </a:p>
            <a:p>
              <a:pPr algn="ctr"/>
              <a:r>
                <a:rPr lang="ru-RU" sz="288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 резною крышей крыт.</a:t>
              </a:r>
            </a:p>
            <a:p>
              <a:pPr algn="ctr"/>
              <a:r>
                <a:rPr lang="ru-RU" sz="288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Заходи в </a:t>
              </a:r>
              <a:r>
                <a:rPr lang="ru-RU" sz="288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зелёный </a:t>
              </a:r>
              <a:r>
                <a:rPr lang="ru-RU" sz="288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дом,</a:t>
              </a:r>
            </a:p>
            <a:p>
              <a:pPr algn="ctr"/>
              <a:r>
                <a:rPr lang="ru-RU" sz="288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Чудеса увидишь в </a:t>
              </a:r>
              <a:r>
                <a:rPr lang="ru-RU" sz="288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нём</a:t>
              </a:r>
              <a:r>
                <a:rPr lang="ru-RU" sz="336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 rot="10800000">
              <a:off x="3635375" y="1539875"/>
              <a:ext cx="5473700" cy="9577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160"/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838724" y="349961"/>
            <a:ext cx="4998163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Отправляемся в поход.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391401" y="5259388"/>
            <a:ext cx="13201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804" y="349961"/>
            <a:ext cx="199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мышкой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в конец 9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184171" y="6109820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vatars.mds.yandex.net/get-pdb/1874991/34680982-5307-42d8-9094-0bcd2a73c69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1" y="2316284"/>
            <a:ext cx="4391404" cy="31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в конец 11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191195" y="6104920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329892" y="6060870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3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99151" y="5229226"/>
            <a:ext cx="85936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объекты живой природы леса.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9363" y="5157193"/>
            <a:ext cx="79038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животные и другие живые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 – это обитатели леса.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867341" y="5434191"/>
            <a:ext cx="6747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животные живут в лесу?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065" y="359194"/>
            <a:ext cx="1997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мышкой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текст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в конец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193780" y="6165369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avatars.mds.yandex.net/get-pdb/1338671/f7ee2cd5-4f9e-4187-9a62-551bc499425f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33" y="257061"/>
            <a:ext cx="7298292" cy="48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в конец 9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136110" y="6040997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63508" y="5003928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9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</p:childTnLst>
        </p:cTn>
      </p:par>
    </p:tnLst>
    <p:bldLst>
      <p:bldP spid="12294" grpId="0"/>
      <p:bldP spid="12294" grpId="1"/>
      <p:bldP spid="12295" grpId="0"/>
      <p:bldP spid="12295" grpId="1"/>
      <p:bldP spid="122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68439" y="5451491"/>
            <a:ext cx="75979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связаны между собой растения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животные леса?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88252" y="5502831"/>
            <a:ext cx="7207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пользу приносят растения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88252" y="5501731"/>
            <a:ext cx="78116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какую пользу приносят животные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95" y="309950"/>
            <a:ext cx="199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мышкой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g11.postila.ru/data/68/a0/55/60/68a05560bfd6cb6f9f33398d6836468eb045624302f72aecd2e111e3e9e470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21" y="309949"/>
            <a:ext cx="7071250" cy="50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 конец 8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1193780" y="6165369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previousslide" highlightClick="1">
              <a:snd r:embed="rId3" name="chimes.wav"/>
            </a:hlinkClick>
          </p:cNvPr>
          <p:cNvSpPr/>
          <p:nvPr/>
        </p:nvSpPr>
        <p:spPr>
          <a:xfrm rot="10800000">
            <a:off x="293476" y="6018771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>
              <a:snd r:embed="rId3" name="chimes.wav"/>
            </a:hlinkClick>
          </p:cNvPr>
          <p:cNvSpPr/>
          <p:nvPr/>
        </p:nvSpPr>
        <p:spPr>
          <a:xfrm>
            <a:off x="348273" y="5062700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1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  <p:bldLst>
      <p:bldP spid="14341" grpId="0"/>
      <p:bldP spid="14341" grpId="1"/>
      <p:bldP spid="14342" grpId="0"/>
      <p:bldP spid="14342" grpId="1"/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5927" y="2002952"/>
            <a:ext cx="3890339" cy="290170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906774" y="1268413"/>
            <a:ext cx="156805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708551" y="5259389"/>
            <a:ext cx="179170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652109" y="1095011"/>
            <a:ext cx="5617846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для животных</a:t>
            </a:r>
          </a:p>
          <a:p>
            <a:pPr>
              <a:buFontTx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Пища для животных</a:t>
            </a:r>
          </a:p>
          <a:p>
            <a:pPr>
              <a:buFontTx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укрытия</a:t>
            </a:r>
          </a:p>
          <a:p>
            <a:pPr>
              <a:buFontTx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жилища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935732" y="1557338"/>
            <a:ext cx="120967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021457" y="5589588"/>
            <a:ext cx="1123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160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407464" y="4828501"/>
            <a:ext cx="4671707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Уничтожают вредителей</a:t>
            </a:r>
          </a:p>
          <a:p>
            <a:pPr>
              <a:buFontTx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 семена</a:t>
            </a:r>
          </a:p>
          <a:p>
            <a:pPr>
              <a:buFontTx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Опыляют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в конец 9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1269955" y="5942653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312381" y="6052962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557962" y="6008912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5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0" grpId="0" animBg="1"/>
      <p:bldP spid="15371" grpId="0" animBg="1"/>
      <p:bldP spid="15372" grpId="0" animBg="1"/>
      <p:bldP spid="153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8240" y="145435"/>
            <a:ext cx="1003554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Невидимые нити – это связи, которые, есть в природе повсюду.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1602107" y="1288435"/>
            <a:ext cx="3196590" cy="123423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029884" y="1288435"/>
            <a:ext cx="3196590" cy="123423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689737" y="2810006"/>
            <a:ext cx="3196590" cy="1081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endParaRPr lang="ru-RU" sz="33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7046597" y="2810006"/>
            <a:ext cx="3196590" cy="1081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sz="3360" b="1" dirty="0">
              <a:latin typeface="Comic Sans MS" pitchFamily="66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  <a:p>
            <a:pPr algn="ctr"/>
            <a:endParaRPr lang="ru-RU" sz="3360" b="1" dirty="0">
              <a:latin typeface="Comic Sans MS" pitchFamily="66" charset="0"/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1689737" y="4105406"/>
            <a:ext cx="3196590" cy="1081088"/>
          </a:xfrm>
          <a:prstGeom prst="ellipse">
            <a:avLst/>
          </a:prstGeom>
          <a:solidFill>
            <a:srgbClr val="66FF66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1689737" y="5400806"/>
            <a:ext cx="3196590" cy="1081088"/>
          </a:xfrm>
          <a:prstGeom prst="ellipse">
            <a:avLst/>
          </a:prstGeom>
          <a:solidFill>
            <a:srgbClr val="FBA3EE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7134227" y="4105406"/>
            <a:ext cx="3196590" cy="1081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sz="3360" b="1" dirty="0">
              <a:latin typeface="Comic Sans MS" pitchFamily="66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  <a:p>
            <a:pPr algn="ctr"/>
            <a:endParaRPr lang="ru-RU" sz="3360" b="1" dirty="0">
              <a:latin typeface="Comic Sans MS" pitchFamily="66" charset="0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4800602" y="1946405"/>
            <a:ext cx="216027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sz="2160" b="1">
              <a:latin typeface="Comic Sans MS" pitchFamily="66" charset="0"/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886327" y="3386268"/>
            <a:ext cx="216027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sz="2160" b="1">
              <a:latin typeface="Comic Sans MS" pitchFamily="66" charset="0"/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4886326" y="4610230"/>
            <a:ext cx="2245994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sz="2160" b="1">
              <a:latin typeface="Comic Sans MS" pitchFamily="66" charset="0"/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4886328" y="5905630"/>
            <a:ext cx="2333624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sz="2160" b="1">
              <a:latin typeface="Comic Sans MS" pitchFamily="66" charset="0"/>
            </a:endParaRP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7219952" y="5402393"/>
            <a:ext cx="3196590" cy="1081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</p:txBody>
      </p:sp>
      <p:sp>
        <p:nvSpPr>
          <p:cNvPr id="16" name="Управляющая кнопка: в конец 15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1193780" y="6165369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previousslide" highlightClick="1">
              <a:snd r:embed="rId2" name="chimes.wav"/>
            </a:hlinkClick>
          </p:cNvPr>
          <p:cNvSpPr/>
          <p:nvPr/>
        </p:nvSpPr>
        <p:spPr>
          <a:xfrm rot="10800000">
            <a:off x="158144" y="6030928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57701" y="6203240"/>
            <a:ext cx="2036618" cy="537687"/>
          </a:xfrm>
          <a:prstGeom prst="flowChartAlternateProcess">
            <a:avLst/>
          </a:prstGeom>
          <a:solidFill>
            <a:srgbClr val="CCFF99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омой 19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63508" y="5003928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2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7" grpId="0" animBg="1"/>
      <p:bldP spid="18439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50" grpId="0" animBg="1"/>
      <p:bldP spid="18451" grpId="0" animBg="1"/>
      <p:bldP spid="18452" grpId="0" animBg="1"/>
      <p:bldP spid="18454" grpId="0" animBg="1"/>
      <p:bldP spid="1845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4774" y="457526"/>
            <a:ext cx="9875520" cy="609214"/>
          </a:xfrm>
          <a:solidFill>
            <a:srgbClr val="CCFF99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группа связей показана на этой схеме?</a:t>
            </a:r>
          </a:p>
        </p:txBody>
      </p:sp>
      <p:pic>
        <p:nvPicPr>
          <p:cNvPr id="20484" name="Picture 4" descr="пвы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0" y="2284383"/>
            <a:ext cx="5457326" cy="303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0959" y="1861434"/>
            <a:ext cx="173098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913894" y="1592595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и живая природа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4574" y="3502854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068655" y="3176944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4573" y="502136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33485" y="4780953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10386204" y="6048777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previousslide" highlightClick="1">
              <a:snd r:embed="rId5" name="chimes.wav"/>
            </a:hlinkClick>
          </p:cNvPr>
          <p:cNvSpPr/>
          <p:nvPr/>
        </p:nvSpPr>
        <p:spPr>
          <a:xfrm rot="10800000">
            <a:off x="510684" y="5975844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>
              <a:snd r:embed="rId5" name="chimes.wav"/>
            </a:hlinkClick>
          </p:cNvPr>
          <p:cNvSpPr/>
          <p:nvPr/>
        </p:nvSpPr>
        <p:spPr>
          <a:xfrm>
            <a:off x="1683836" y="5931794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9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0485" grpId="0" animBg="1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4774" y="457526"/>
            <a:ext cx="9875520" cy="609214"/>
          </a:xfrm>
          <a:solidFill>
            <a:srgbClr val="CCFF99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группа связей показана на этой схеме?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78864" y="4878015"/>
            <a:ext cx="173098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913894" y="4680432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4574" y="3502854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913894" y="3255924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и живая природа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5694" y="210237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715013" y="1782431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386204" y="6048777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510684" y="5975844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s03.infourok.ru/uploads/ex/045c/0005d0bb-e43db7d3/img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7" t="25479" r="9248" b="14898"/>
          <a:stretch/>
        </p:blipFill>
        <p:spPr bwMode="auto">
          <a:xfrm>
            <a:off x="1553349" y="1455667"/>
            <a:ext cx="2277374" cy="408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13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716886" y="5923747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0485" grpId="0" animBg="1"/>
      <p:bldP spid="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4774" y="457526"/>
            <a:ext cx="9875520" cy="609214"/>
          </a:xfrm>
          <a:solidFill>
            <a:srgbClr val="CCFF99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группа связей показана на этой схеме?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0959" y="1861434"/>
            <a:ext cx="173098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913894" y="1592595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природа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4574" y="3502854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068655" y="3176944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и живая природа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4573" y="5021367"/>
            <a:ext cx="17381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33485" y="4780953"/>
            <a:ext cx="5859466" cy="10810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и животные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386204" y="6048777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previousslide" highlightClick="1">
              <a:snd r:embed="rId4" name="chimes.wav"/>
            </a:hlinkClick>
          </p:cNvPr>
          <p:cNvSpPr/>
          <p:nvPr/>
        </p:nvSpPr>
        <p:spPr>
          <a:xfrm rot="10800000">
            <a:off x="510684" y="5975844"/>
            <a:ext cx="884090" cy="633049"/>
          </a:xfrm>
          <a:prstGeom prst="actionButtonEnd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331" y="1489421"/>
            <a:ext cx="2677909" cy="178527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94" y="3442632"/>
            <a:ext cx="2760518" cy="184034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7" name="Управляющая кнопка: домой 16">
            <a:hlinkClick r:id="" action="ppaction://hlinkshowjump?jump=firstslide" highlightClick="1">
              <a:snd r:embed="rId4" name="chimes.wav"/>
            </a:hlinkClick>
          </p:cNvPr>
          <p:cNvSpPr/>
          <p:nvPr/>
        </p:nvSpPr>
        <p:spPr>
          <a:xfrm>
            <a:off x="1643659" y="5975844"/>
            <a:ext cx="829294" cy="677099"/>
          </a:xfrm>
          <a:prstGeom prst="actionButtonHome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5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0485" grpId="0" animBg="1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336</Words>
  <Application>Microsoft Office PowerPoint</Application>
  <PresentationFormat>Широкоэкранный</PresentationFormat>
  <Paragraphs>104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Тема Office</vt:lpstr>
      <vt:lpstr>Невидимые нити в весеннем лесу</vt:lpstr>
      <vt:lpstr>Презентация PowerPoint</vt:lpstr>
      <vt:lpstr>Презентация PowerPoint</vt:lpstr>
      <vt:lpstr>Презентация PowerPoint</vt:lpstr>
      <vt:lpstr>Презентация PowerPoint</vt:lpstr>
      <vt:lpstr>Невидимые нити – это связи, которые, есть в природе повсюду.</vt:lpstr>
      <vt:lpstr>Какая группа связей показана на этой схеме?</vt:lpstr>
      <vt:lpstr>Какая группа связей показана на этой схеме?</vt:lpstr>
      <vt:lpstr>Какая группа связей показана на этой схеме?</vt:lpstr>
      <vt:lpstr>Какая группа связей показана на этой схеме?</vt:lpstr>
      <vt:lpstr>Какая группа связей показана на этой схеме?</vt:lpstr>
      <vt:lpstr>Что больше всего вредит природе?</vt:lpstr>
      <vt:lpstr>На какой иллюстрации показана связь «человек и природа»?</vt:lpstr>
      <vt:lpstr>Презентация PowerPoint</vt:lpstr>
      <vt:lpstr>Сохраняйте природу, потому что все в ней взаимосвязано!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Shakirova</dc:creator>
  <cp:lastModifiedBy>Shakirova</cp:lastModifiedBy>
  <cp:revision>15</cp:revision>
  <dcterms:created xsi:type="dcterms:W3CDTF">2020-04-28T14:29:11Z</dcterms:created>
  <dcterms:modified xsi:type="dcterms:W3CDTF">2020-04-28T19:16:21Z</dcterms:modified>
</cp:coreProperties>
</file>