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112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5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07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41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264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796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23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75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75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673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290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B649F-3CEE-407E-81F4-1E7489CBCA59}" type="datetimeFigureOut">
              <a:rPr lang="ru-RU" smtClean="0"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91B2E-CF90-48E4-90E5-A14C0FDA1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89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3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../media/audio3.wav"/><Relationship Id="rId7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slide" Target="slide2.xml"/><Relationship Id="rId5" Type="http://schemas.openxmlformats.org/officeDocument/2006/relationships/slide" Target="slide5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4573" y="1548941"/>
            <a:ext cx="9144000" cy="23876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Переместительное свойство умножения</a:t>
            </a:r>
            <a:endParaRPr lang="ru-RU" sz="7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49680" y="6103965"/>
            <a:ext cx="9144000" cy="1655762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Набережные Челны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73680" y="25653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Министерство образования и науки Республики Татарстан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ГАПОУ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Набережночелнинский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педагогический колледж»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7574692" y="4398503"/>
            <a:ext cx="4370173" cy="1705462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</a:t>
            </a:r>
          </a:p>
          <a:p>
            <a:pPr algn="l"/>
            <a:r>
              <a:rPr lang="ru-RU" sz="4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студентка </a:t>
            </a:r>
            <a:r>
              <a:rPr lang="en-GB" sz="4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4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курса группы П-162</a:t>
            </a:r>
            <a:endParaRPr lang="ru-RU" sz="45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4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специальность 44. 02. 02</a:t>
            </a:r>
            <a:endParaRPr lang="ru-RU" sz="45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4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«Преподавание в начальных классах»</a:t>
            </a:r>
            <a:endParaRPr lang="ru-RU" sz="45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4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Шакирова </a:t>
            </a:r>
            <a:r>
              <a:rPr lang="ru-RU" sz="45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Алия</a:t>
            </a:r>
            <a:r>
              <a:rPr lang="ru-RU" sz="45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Раилевна</a:t>
            </a:r>
            <a:endParaRPr lang="ru-RU" sz="45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7" name="Управляющая кнопка: в конец 6">
            <a:hlinkClick r:id="" action="ppaction://hlinkshowjump?jump=nextslide" highlightClick="1">
              <a:snd r:embed="rId2" name="chimes.wav"/>
            </a:hlinkClick>
          </p:cNvPr>
          <p:cNvSpPr/>
          <p:nvPr/>
        </p:nvSpPr>
        <p:spPr>
          <a:xfrm>
            <a:off x="11325480" y="6055810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67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69439" y="337339"/>
            <a:ext cx="31249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Узнаём новое!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811028" y="980728"/>
            <a:ext cx="684373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значения выражений </a:t>
            </a:r>
          </a:p>
          <a:p>
            <a:pPr algn="ctr"/>
            <a:r>
              <a:rPr lang="ru-RU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при помощи таблицы умножения.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99737" y="3386892"/>
            <a:ext cx="2206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3 • 4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200835" y="2501280"/>
            <a:ext cx="17027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• 2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50467" y="3356992"/>
            <a:ext cx="17027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• 3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91687" y="3424610"/>
            <a:ext cx="17027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 • 4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713966" y="4630445"/>
            <a:ext cx="903785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В каждом произведении поменяйте местами </a:t>
            </a:r>
          </a:p>
          <a:p>
            <a:pPr algn="ctr"/>
            <a:r>
              <a:rPr lang="ru-RU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множители. Найдите значения выражений, </a:t>
            </a:r>
          </a:p>
          <a:p>
            <a:pPr algn="ctr"/>
            <a:r>
              <a:rPr lang="ru-RU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заменив сложением.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189423" y="2501280"/>
            <a:ext cx="2206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= </a:t>
            </a: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• 3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650467" y="2511932"/>
            <a:ext cx="17027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• 2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608169" y="3443080"/>
            <a:ext cx="2206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4 • 6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608169" y="2501280"/>
            <a:ext cx="22060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 2 • 5 </a:t>
            </a:r>
          </a:p>
        </p:txBody>
      </p:sp>
      <p:sp>
        <p:nvSpPr>
          <p:cNvPr id="16" name="Управляющая кнопка: в конец 15">
            <a:hlinkClick r:id="" action="ppaction://hlinkshowjump?jump=nextslide" highlightClick="1">
              <a:snd r:embed="rId2" name="chimes.wav"/>
            </a:hlinkClick>
          </p:cNvPr>
          <p:cNvSpPr/>
          <p:nvPr/>
        </p:nvSpPr>
        <p:spPr>
          <a:xfrm>
            <a:off x="11325480" y="6055810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в конец 16">
            <a:hlinkClick r:id="" action="ppaction://hlinkshowjump?jump=previousslide" highlightClick="1">
              <a:snd r:embed="rId2" name="chimes.wav"/>
            </a:hlinkClick>
          </p:cNvPr>
          <p:cNvSpPr/>
          <p:nvPr/>
        </p:nvSpPr>
        <p:spPr>
          <a:xfrm rot="10800000">
            <a:off x="419356" y="6038282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3" action="ppaction://hlinksldjump" highlightClick="1">
              <a:snd r:embed="rId2" name="chimes.wav"/>
            </a:hlinkClick>
          </p:cNvPr>
          <p:cNvSpPr/>
          <p:nvPr/>
        </p:nvSpPr>
        <p:spPr>
          <a:xfrm>
            <a:off x="8518078" y="5958107"/>
            <a:ext cx="2592288" cy="576064"/>
          </a:xfrm>
          <a:prstGeom prst="actionButtonBlank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49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2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558357" y="2204864"/>
            <a:ext cx="1095172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15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813404" y="1772816"/>
            <a:ext cx="736100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15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5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656589" y="2204864"/>
            <a:ext cx="1095172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15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73666" y="2204864"/>
            <a:ext cx="1181734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15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54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221974" y="2267744"/>
            <a:ext cx="1832553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115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448300" y="4252732"/>
            <a:ext cx="71271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перестановки множителей</a:t>
            </a:r>
          </a:p>
          <a:p>
            <a:pPr algn="ctr"/>
            <a:r>
              <a:rPr lang="ru-RU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произведение не меняется.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91768" y="1233206"/>
            <a:ext cx="35637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 • b = b • a</a:t>
            </a:r>
            <a:endParaRPr lang="ru-RU" sz="5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в конец 14">
            <a:hlinkClick r:id="" action="ppaction://hlinkshowjump?jump=nextslide" highlightClick="1">
              <a:snd r:embed="rId2" name="chimes.wav"/>
            </a:hlinkClick>
          </p:cNvPr>
          <p:cNvSpPr/>
          <p:nvPr/>
        </p:nvSpPr>
        <p:spPr>
          <a:xfrm>
            <a:off x="11325480" y="6055810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в конец 15">
            <a:hlinkClick r:id="" action="ppaction://hlinkshowjump?jump=previousslide" highlightClick="1">
              <a:snd r:embed="rId2" name="chimes.wav"/>
            </a:hlinkClick>
          </p:cNvPr>
          <p:cNvSpPr/>
          <p:nvPr/>
        </p:nvSpPr>
        <p:spPr>
          <a:xfrm rot="10800000">
            <a:off x="419356" y="6038282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220900" y="435187"/>
            <a:ext cx="170553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24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67 0.04 C 0.081 0.049 0.102 0.054 0.124 0.054 C 0.149 0.054 0.169 0.049 0.183 0.04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8 0.01968 L -0.06319 -0.14537 C -0.07361 -0.1831 -0.0901 -0.21088 -0.10885 -0.2081 C -0.13073 -0.21019 -0.14896 -0.19005 -0.1625 -0.15208 L -0.22951 7.40741E-7 " pathEditMode="relative" rAng="11036711" ptsTypes="FffFF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04" y="-1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0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Управляющая кнопка: в конец 14">
            <a:hlinkClick r:id="" action="ppaction://hlinkshowjump?jump=nextslide" highlightClick="1">
              <a:snd r:embed="rId2" name="chimes.wav"/>
            </a:hlinkClick>
          </p:cNvPr>
          <p:cNvSpPr/>
          <p:nvPr/>
        </p:nvSpPr>
        <p:spPr>
          <a:xfrm>
            <a:off x="11325480" y="6055810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в конец 15">
            <a:hlinkClick r:id="" action="ppaction://hlinkshowjump?jump=previousslide" highlightClick="1">
              <a:snd r:embed="rId2" name="chimes.wav"/>
            </a:hlinkClick>
          </p:cNvPr>
          <p:cNvSpPr/>
          <p:nvPr/>
        </p:nvSpPr>
        <p:spPr>
          <a:xfrm rot="10800000">
            <a:off x="419356" y="6038282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239552" y="337339"/>
            <a:ext cx="1847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avatars.mds.yandex.net/get-pdb/1936581/37da80d7-9f16-465c-ad35-a6afcc4a56e0/s1200?webp=fal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036" y="2498940"/>
            <a:ext cx="2128813" cy="340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Выноска-облако 1"/>
          <p:cNvSpPr/>
          <p:nvPr/>
        </p:nvSpPr>
        <p:spPr>
          <a:xfrm>
            <a:off x="4340647" y="161970"/>
            <a:ext cx="7403336" cy="3896802"/>
          </a:xfrm>
          <a:prstGeom prst="cloudCallout">
            <a:avLst>
              <a:gd name="adj1" fmla="val -73808"/>
              <a:gd name="adj2" fmla="val 42710"/>
            </a:avLst>
          </a:prstGeom>
          <a:solidFill>
            <a:srgbClr val="FFFC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Здравствуй, мой друг! Ты познакомился с переместительным свойством умножения. Пришло время проверить твои знания!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готов?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настраиваемая 17">
            <a:hlinkClick r:id="rId4" action="ppaction://hlinksldjump" highlightClick="1">
              <a:snd r:embed="rId2" name="chimes.wav"/>
            </a:hlinkClick>
          </p:cNvPr>
          <p:cNvSpPr/>
          <p:nvPr/>
        </p:nvSpPr>
        <p:spPr>
          <a:xfrm>
            <a:off x="4307598" y="5916058"/>
            <a:ext cx="2592288" cy="576064"/>
          </a:xfrm>
          <a:prstGeom prst="actionButtonBlank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Поехали?!</a:t>
            </a:r>
          </a:p>
        </p:txBody>
      </p:sp>
    </p:spTree>
    <p:extLst>
      <p:ext uri="{BB962C8B-B14F-4D97-AF65-F5344CB8AC3E}">
        <p14:creationId xmlns:p14="http://schemas.microsoft.com/office/powerpoint/2010/main" val="209630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Управляющая кнопка: в конец 14">
            <a:hlinkClick r:id="" action="ppaction://hlinkshowjump?jump=nextslide" highlightClick="1">
              <a:snd r:embed="rId2" name="chimes.wav"/>
            </a:hlinkClick>
          </p:cNvPr>
          <p:cNvSpPr/>
          <p:nvPr/>
        </p:nvSpPr>
        <p:spPr>
          <a:xfrm>
            <a:off x="11325480" y="6055810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в конец 15">
            <a:hlinkClick r:id="" action="ppaction://hlinkshowjump?jump=previousslide" highlightClick="1">
              <a:snd r:embed="rId2" name="chimes.wav"/>
            </a:hlinkClick>
          </p:cNvPr>
          <p:cNvSpPr/>
          <p:nvPr/>
        </p:nvSpPr>
        <p:spPr>
          <a:xfrm rot="10800000">
            <a:off x="419356" y="6038282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552508" y="469542"/>
            <a:ext cx="190629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2360055" y="1415156"/>
            <a:ext cx="1109599" cy="646331"/>
          </a:xfrm>
          <a:prstGeom prst="rect">
            <a:avLst/>
          </a:prstGeom>
          <a:solidFill>
            <a:srgbClr val="FFFCC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 1.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hlinkClick r:id="rId4" action="ppaction://hlinksldjump"/>
          </p:cNvPr>
          <p:cNvSpPr/>
          <p:nvPr/>
        </p:nvSpPr>
        <p:spPr>
          <a:xfrm>
            <a:off x="2360054" y="2694941"/>
            <a:ext cx="1109599" cy="646331"/>
          </a:xfrm>
          <a:prstGeom prst="rect">
            <a:avLst/>
          </a:prstGeom>
          <a:solidFill>
            <a:srgbClr val="FFFCC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 2.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60054" y="3974726"/>
            <a:ext cx="1109599" cy="646331"/>
          </a:xfrm>
          <a:prstGeom prst="rect">
            <a:avLst/>
          </a:prstGeom>
          <a:solidFill>
            <a:srgbClr val="FFFCC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 3.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https://avatars.mds.yandex.net/get-pdb/1936581/37da80d7-9f16-465c-ad35-a6afcc4a56e0/s1200?webp=fals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5253" y="2918006"/>
            <a:ext cx="2128813" cy="340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Выноска-облако 1"/>
          <p:cNvSpPr/>
          <p:nvPr/>
        </p:nvSpPr>
        <p:spPr>
          <a:xfrm>
            <a:off x="7143397" y="1115873"/>
            <a:ext cx="4182083" cy="2008231"/>
          </a:xfrm>
          <a:prstGeom prst="cloudCallout">
            <a:avLst>
              <a:gd name="adj1" fmla="val -53169"/>
              <a:gd name="adj2" fmla="val 82249"/>
            </a:avLst>
          </a:prstGeom>
          <a:solidFill>
            <a:srgbClr val="FFFC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готов?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Управляющая кнопка: в конец 14">
            <a:hlinkClick r:id="" action="ppaction://hlinkshowjump?jump=nextslide" highlightClick="1">
              <a:snd r:embed="rId4" name="chimes.wav"/>
            </a:hlinkClick>
          </p:cNvPr>
          <p:cNvSpPr/>
          <p:nvPr/>
        </p:nvSpPr>
        <p:spPr>
          <a:xfrm>
            <a:off x="11325480" y="6055810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в конец 15">
            <a:hlinkClick r:id="" action="ppaction://hlinkshowjump?jump=previousslide" highlightClick="1">
              <a:snd r:embed="rId4" name="chimes.wav"/>
            </a:hlinkClick>
          </p:cNvPr>
          <p:cNvSpPr/>
          <p:nvPr/>
        </p:nvSpPr>
        <p:spPr>
          <a:xfrm rot="10800000">
            <a:off x="419356" y="6038282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97856" y="228991"/>
            <a:ext cx="2901756" cy="646331"/>
          </a:xfrm>
          <a:prstGeom prst="rect">
            <a:avLst/>
          </a:prstGeom>
          <a:solidFill>
            <a:srgbClr val="FFFCC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 1.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5" action="ppaction://hlinksldjump" highlightClick="1">
              <a:snd r:embed="rId4" name="chimes.wav"/>
            </a:hlinkClick>
          </p:cNvPr>
          <p:cNvSpPr/>
          <p:nvPr/>
        </p:nvSpPr>
        <p:spPr>
          <a:xfrm>
            <a:off x="7883714" y="6079293"/>
            <a:ext cx="2592288" cy="576064"/>
          </a:xfrm>
          <a:prstGeom prst="actionButtonBlank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6" action="ppaction://hlinksldjump" highlightClick="1">
              <a:snd r:embed="rId4" name="chimes.wav"/>
            </a:hlinkClick>
          </p:cNvPr>
          <p:cNvSpPr/>
          <p:nvPr/>
        </p:nvSpPr>
        <p:spPr>
          <a:xfrm>
            <a:off x="1983634" y="6063770"/>
            <a:ext cx="2592288" cy="576064"/>
          </a:xfrm>
          <a:prstGeom prst="actionButtonBlank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33032" y="1002535"/>
            <a:ext cx="59693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 значения выражений.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11420" y="1977395"/>
            <a:ext cx="52629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∙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4                   4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          </a:t>
            </a:r>
            <a:endParaRPr lang="ru-RU" sz="3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2411" y="1977395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endParaRPr lang="ru-RU" sz="36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92410" y="2845892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05883" y="3618772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600" b="1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6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19356" y="4424309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endParaRPr lang="ru-RU" sz="3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311281" y="2834875"/>
            <a:ext cx="52629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5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4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         </a:t>
            </a:r>
            <a:endParaRPr lang="ru-RU" sz="3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333315" y="3611923"/>
            <a:ext cx="52629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     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8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ru-RU" sz="3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366365" y="4474926"/>
            <a:ext cx="52629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8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 5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ru-RU" sz="36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346083" y="1918705"/>
            <a:ext cx="9476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013159" y="1938685"/>
            <a:ext cx="9476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ru-RU" sz="3600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6004193" y="1648866"/>
            <a:ext cx="82684" cy="39036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9530796" y="1918704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=</a:t>
            </a:r>
            <a:endParaRPr lang="ru-RU" sz="36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372952" y="2733126"/>
            <a:ext cx="9476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ru-RU" sz="36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8013158" y="2712035"/>
            <a:ext cx="9476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ru-RU" sz="36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9653364" y="2624669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=</a:t>
            </a:r>
            <a:endParaRPr lang="ru-RU" sz="36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6361776" y="3535206"/>
            <a:ext cx="9476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ru-RU" sz="36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425764" y="4375472"/>
            <a:ext cx="9476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ru-RU" sz="36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7973382" y="3566785"/>
            <a:ext cx="9476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ru-RU" sz="36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8039061" y="4428668"/>
            <a:ext cx="9476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GB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ru-RU" sz="36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9680234" y="3535205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=</a:t>
            </a:r>
            <a:endParaRPr lang="ru-RU" sz="36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9686381" y="4424308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=</a:t>
            </a:r>
            <a:endParaRPr lang="ru-RU" sz="36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3081591" y="2893484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ru-RU" sz="3600" dirty="0"/>
          </a:p>
        </p:txBody>
      </p:sp>
      <p:sp>
        <p:nvSpPr>
          <p:cNvPr id="47" name="Прямоугольник 46"/>
          <p:cNvSpPr/>
          <p:nvPr/>
        </p:nvSpPr>
        <p:spPr>
          <a:xfrm>
            <a:off x="3112002" y="1998157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3055999" y="3660847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3044364" y="4479738"/>
            <a:ext cx="4475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41784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9E539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>
                      <p:stCondLst>
                        <p:cond delay="0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9E539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9E539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>
                      <p:stCondLst>
                        <p:cond delay="0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9E539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24" grpId="0"/>
      <p:bldP spid="13" grpId="0"/>
      <p:bldP spid="28" grpId="0"/>
      <p:bldP spid="30" grpId="0"/>
      <p:bldP spid="32" grpId="0"/>
      <p:bldP spid="37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Управляющая кнопка: в конец 14">
            <a:hlinkClick r:id="" action="ppaction://hlinkshowjump?jump=nextslide" highlightClick="1">
              <a:snd r:embed="rId4" name="chimes.wav"/>
            </a:hlinkClick>
          </p:cNvPr>
          <p:cNvSpPr/>
          <p:nvPr/>
        </p:nvSpPr>
        <p:spPr>
          <a:xfrm>
            <a:off x="11325480" y="6055810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в конец 15">
            <a:hlinkClick r:id="" action="ppaction://hlinkshowjump?jump=previousslide" highlightClick="1">
              <a:snd r:embed="rId4" name="chimes.wav"/>
            </a:hlinkClick>
          </p:cNvPr>
          <p:cNvSpPr/>
          <p:nvPr/>
        </p:nvSpPr>
        <p:spPr>
          <a:xfrm rot="10800000">
            <a:off x="419356" y="6038282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97856" y="228991"/>
            <a:ext cx="2901756" cy="646331"/>
          </a:xfrm>
          <a:prstGeom prst="rect">
            <a:avLst/>
          </a:prstGeom>
          <a:solidFill>
            <a:srgbClr val="FFFCC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 2.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5" action="ppaction://hlinksldjump" highlightClick="1">
              <a:snd r:embed="rId4" name="chimes.wav"/>
            </a:hlinkClick>
          </p:cNvPr>
          <p:cNvSpPr/>
          <p:nvPr/>
        </p:nvSpPr>
        <p:spPr>
          <a:xfrm>
            <a:off x="7883714" y="6079293"/>
            <a:ext cx="2592288" cy="576064"/>
          </a:xfrm>
          <a:prstGeom prst="actionButtonBlank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6" action="ppaction://hlinksldjump" highlightClick="1">
              <a:snd r:embed="rId4" name="chimes.wav"/>
            </a:hlinkClick>
          </p:cNvPr>
          <p:cNvSpPr/>
          <p:nvPr/>
        </p:nvSpPr>
        <p:spPr>
          <a:xfrm>
            <a:off x="1983634" y="6063770"/>
            <a:ext cx="2592288" cy="576064"/>
          </a:xfrm>
          <a:prstGeom prst="actionButtonBlank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5748" y="875322"/>
            <a:ext cx="10017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 2 выражения, в которых соблюдается переместительное свойство умножения.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s://qna.center/storage/photos/realmccoy79/516623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752" y="2196357"/>
            <a:ext cx="314325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https://qna.center/storage/photos/realmccoy79/516623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697" y="5004876"/>
            <a:ext cx="314325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3279778" y="2914262"/>
            <a:ext cx="25571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+ 2 = 14</a:t>
            </a:r>
            <a:endParaRPr lang="ru-RU" sz="3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3279778" y="3585159"/>
            <a:ext cx="23262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+ 2 = 9</a:t>
            </a:r>
            <a:endParaRPr lang="ru-RU" sz="3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297367" y="4320887"/>
            <a:ext cx="25571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+ 7 = 14</a:t>
            </a:r>
            <a:endParaRPr lang="ru-RU" sz="36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353516" y="2267931"/>
            <a:ext cx="24096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∙ 2 = 14</a:t>
            </a:r>
            <a:endParaRPr lang="ru-RU" sz="36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371105" y="5094273"/>
            <a:ext cx="24096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∙ 7 = 14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74737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9E539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9E539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Управляющая кнопка: в конец 14">
            <a:hlinkClick r:id="" action="ppaction://hlinkshowjump?jump=nextslide" highlightClick="1">
              <a:snd r:embed="rId4" name="chimes.wav"/>
            </a:hlinkClick>
          </p:cNvPr>
          <p:cNvSpPr/>
          <p:nvPr/>
        </p:nvSpPr>
        <p:spPr>
          <a:xfrm>
            <a:off x="11325480" y="6055810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в конец 15">
            <a:hlinkClick r:id="" action="ppaction://hlinkshowjump?jump=previousslide" highlightClick="1">
              <a:snd r:embed="rId4" name="chimes.wav"/>
            </a:hlinkClick>
          </p:cNvPr>
          <p:cNvSpPr/>
          <p:nvPr/>
        </p:nvSpPr>
        <p:spPr>
          <a:xfrm rot="10800000">
            <a:off x="419356" y="6038282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97856" y="228991"/>
            <a:ext cx="2901756" cy="646331"/>
          </a:xfrm>
          <a:prstGeom prst="rect">
            <a:avLst/>
          </a:prstGeom>
          <a:solidFill>
            <a:srgbClr val="FFFCC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№ 2.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5" action="ppaction://hlinksldjump" highlightClick="1">
              <a:snd r:embed="rId4" name="chimes.wav"/>
            </a:hlinkClick>
          </p:cNvPr>
          <p:cNvSpPr/>
          <p:nvPr/>
        </p:nvSpPr>
        <p:spPr>
          <a:xfrm>
            <a:off x="7883714" y="6079293"/>
            <a:ext cx="2592288" cy="576064"/>
          </a:xfrm>
          <a:prstGeom prst="actionButtonBlank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6" action="ppaction://hlinksldjump" highlightClick="1">
              <a:snd r:embed="rId4" name="chimes.wav"/>
            </a:hlinkClick>
          </p:cNvPr>
          <p:cNvSpPr/>
          <p:nvPr/>
        </p:nvSpPr>
        <p:spPr>
          <a:xfrm>
            <a:off x="1983634" y="6063770"/>
            <a:ext cx="2592288" cy="576064"/>
          </a:xfrm>
          <a:prstGeom prst="actionButtonBlank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Правило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sun9-21.userapi.com/c855220/v855220180/22acb5/s-nQZrbfnhs.jpg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4" t="29302" r="37974" b="57783"/>
          <a:stretch/>
        </p:blipFill>
        <p:spPr bwMode="auto">
          <a:xfrm>
            <a:off x="214198" y="2429161"/>
            <a:ext cx="3538871" cy="1927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un9-21.userapi.com/c855220/v855220180/22acb5/s-nQZrbfnh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5267" y="-1132257"/>
            <a:ext cx="28575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43631" y="1002927"/>
            <a:ext cx="11193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Посмотри на рисунок и укажи, какими способами можно посчитать общее количество фигур.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4" descr="https://qna.center/storage/photos/realmccoy79/516623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604" y="2452385"/>
            <a:ext cx="314325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https://qna.center/storage/photos/realmccoy79/516623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604" y="3766939"/>
            <a:ext cx="314325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https://qna.center/storage/photos/realmccoy79/516623.gif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909" y="4495229"/>
            <a:ext cx="3143250" cy="57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4379134" y="3100193"/>
            <a:ext cx="17171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+ 6</a:t>
            </a:r>
            <a:endParaRPr lang="ru-RU" sz="36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4379134" y="2433102"/>
            <a:ext cx="14542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∙ 3</a:t>
            </a:r>
            <a:endParaRPr lang="ru-RU" sz="36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4379134" y="3686530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∙ 6</a:t>
            </a:r>
            <a:endParaRPr lang="ru-RU" sz="36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330614" y="4412670"/>
            <a:ext cx="23262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+ 6 + 6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94086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9E539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9E539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9E539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Управляющая кнопка: в конец 15">
            <a:hlinkClick r:id="" action="ppaction://hlinkshowjump?jump=previousslide" highlightClick="1">
              <a:snd r:embed="rId2" name="chimes.wav"/>
            </a:hlinkClick>
          </p:cNvPr>
          <p:cNvSpPr/>
          <p:nvPr/>
        </p:nvSpPr>
        <p:spPr>
          <a:xfrm rot="10800000">
            <a:off x="419356" y="6038282"/>
            <a:ext cx="619385" cy="584024"/>
          </a:xfrm>
          <a:prstGeom prst="actionButtonEnd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239552" y="337339"/>
            <a:ext cx="18473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avatars.mds.yandex.net/get-pdb/1936581/37da80d7-9f16-465c-ad35-a6afcc4a56e0/s1200?webp=fal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727" y="2498940"/>
            <a:ext cx="2128813" cy="340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Выноска-облако 1"/>
          <p:cNvSpPr/>
          <p:nvPr/>
        </p:nvSpPr>
        <p:spPr>
          <a:xfrm>
            <a:off x="4340646" y="161970"/>
            <a:ext cx="6103343" cy="3418512"/>
          </a:xfrm>
          <a:prstGeom prst="cloudCallout">
            <a:avLst>
              <a:gd name="adj1" fmla="val -73808"/>
              <a:gd name="adj2" fmla="val 42710"/>
            </a:avLst>
          </a:prstGeom>
          <a:solidFill>
            <a:srgbClr val="FFFC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справился со всеми заданиями! Молодец!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омой 2">
            <a:hlinkClick r:id="" action="ppaction://hlinkshowjump?jump=firstslide" highlightClick="1">
              <a:snd r:embed="rId2" name="chimes.wav"/>
            </a:hlinkClick>
          </p:cNvPr>
          <p:cNvSpPr/>
          <p:nvPr/>
        </p:nvSpPr>
        <p:spPr>
          <a:xfrm>
            <a:off x="10576193" y="5597607"/>
            <a:ext cx="958468" cy="881349"/>
          </a:xfrm>
          <a:prstGeom prst="actionButtonHom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82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335</Words>
  <Application>Microsoft Office PowerPoint</Application>
  <PresentationFormat>Широкоэкранный</PresentationFormat>
  <Paragraphs>88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Переместительное свойство умножения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Переместительное свойство умножения</dc:title>
  <dc:creator>Shakirova</dc:creator>
  <cp:lastModifiedBy>Shakirova</cp:lastModifiedBy>
  <cp:revision>20</cp:revision>
  <dcterms:created xsi:type="dcterms:W3CDTF">2020-04-25T14:08:03Z</dcterms:created>
  <dcterms:modified xsi:type="dcterms:W3CDTF">2020-04-26T07:31:48Z</dcterms:modified>
</cp:coreProperties>
</file>