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1FFCD"/>
    <a:srgbClr val="F2F5DD"/>
    <a:srgbClr val="FBD7E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4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9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8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0B71-7DF1-429F-A090-C5B0F4F78AA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6CB9-2106-40DC-A986-7FD34120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0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tceysel.ru/amd/%D0%9E%D1%81%D0%BE%D0%B1%D0%B5%D0%BD%D0%BD%D0%BE%D1%81%D1%82%D0%B8+%D0%BC%D0%B5%D1%82%D0%BE%D0%B4%D0%B8%D0%BA%D0%B8+%D0%BF%D1%80%D0%B5%D0%BF%D0%BE%D0%B4%D0%B0%D0%B2%D0%B0%D0%BD%D0%B8%D1%8F+%D0%BE%D1%81%D0%BD%D0%BE%D0%B2+%D1%81%D0%B2%D0%B5%D1%82%D1%81%D0%BA%D0%BE%D0%B9+%D1%8D%D1%82%D0%B8%D0%BA%D0%B8+%D0%B2+%D0%BD%D0%B0%D1%87%D0%B0%D0%BB%D1%8C%D0%BD%D0%BE%D0%B9+%D1%88%D0%BA%D0%BE%D0%BB%D0%B5c/part-2.html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357" y="2012050"/>
            <a:ext cx="9144000" cy="2387600"/>
          </a:xfr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«Стихи о человеке и его делах»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3680" y="2565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Республики Татарстан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Набережночелнинский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661189" y="4818632"/>
            <a:ext cx="4370173" cy="1705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GB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курса группы П-162</a:t>
            </a:r>
            <a:endParaRPr lang="ru-RU" sz="45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44. 02. 02</a:t>
            </a:r>
            <a:endParaRPr lang="ru-RU" sz="45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«Преподавание в начальных классах»</a:t>
            </a:r>
            <a:endParaRPr lang="ru-RU" sz="45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Шакирова </a:t>
            </a:r>
            <a:r>
              <a:rPr lang="ru-RU" sz="4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Раилевна</a:t>
            </a:r>
            <a:endParaRPr lang="ru-RU" sz="45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680" y="6103965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Набережные Челны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61330" y="339714"/>
            <a:ext cx="5217994" cy="11430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Обоснуйте свое мнение!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08107" y="2524674"/>
            <a:ext cx="991737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назвать поступки героя добрыми?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Управляющая кнопка: в конец 7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Блок-схема: решение 1"/>
          <p:cNvSpPr/>
          <p:nvPr/>
        </p:nvSpPr>
        <p:spPr>
          <a:xfrm>
            <a:off x="1914138" y="3845133"/>
            <a:ext cx="2074460" cy="1200592"/>
          </a:xfrm>
          <a:prstGeom prst="flowChartDecision">
            <a:avLst/>
          </a:prstGeom>
          <a:solidFill>
            <a:srgbClr val="F2F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6872010" y="3845133"/>
            <a:ext cx="2074460" cy="1200592"/>
          </a:xfrm>
          <a:prstGeom prst="flowChartDecision">
            <a:avLst/>
          </a:prstGeom>
          <a:solidFill>
            <a:srgbClr val="F2F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8101" y="5895833"/>
            <a:ext cx="2470245" cy="744001"/>
          </a:xfrm>
          <a:prstGeom prst="rect">
            <a:avLst/>
          </a:prstGeom>
          <a:solidFill>
            <a:srgbClr val="F2F5D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FC9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957" y="2810880"/>
            <a:ext cx="8307860" cy="754407"/>
          </a:xfr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76" y="1927653"/>
            <a:ext cx="8307860" cy="754407"/>
          </a:xfr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дана на добрые дела»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9494" y="4214994"/>
            <a:ext cx="6269024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понимаете эту пословицу?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077" y="2126255"/>
            <a:ext cx="9532519" cy="676990"/>
          </a:xfr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 лечит внимание, а не лекарство. </a:t>
            </a:r>
          </a:p>
        </p:txBody>
      </p:sp>
      <p:sp>
        <p:nvSpPr>
          <p:cNvPr id="8" name="Управляющая кнопка: в конец 7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0111495" y="601887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076" y="4124753"/>
            <a:ext cx="9532519" cy="67699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Солнце-отец, а вода-мать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</a:t>
            </a:r>
            <a:r>
              <a:rPr lang="ru-RU" sz="3600" dirty="0" smtClean="0"/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5076" y="3122071"/>
            <a:ext cx="9532519" cy="67699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помнится, а добро век не забудется</a:t>
            </a:r>
            <a:r>
              <a:rPr lang="ru-RU" sz="3600" dirty="0"/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5076" y="5240357"/>
            <a:ext cx="9532519" cy="67699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человек надёжнее каменного моста</a:t>
            </a:r>
            <a:r>
              <a:rPr lang="ru-RU" sz="3600" dirty="0"/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440" y="442806"/>
            <a:ext cx="10325040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предложенных пословиц только те, которые посвящены добрым делам.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3.bp.blogspot.com/-TL1IusrZcqE/WqYnsyWkqNI/AAAAAAAAUso/c2MvxPf4yOYtGavbF5a8HZQ22_1pcHUVgCLcBGAs/s1600/150482252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68" y="2930294"/>
            <a:ext cx="1022903" cy="10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.bp.blogspot.com/-TL1IusrZcqE/WqYnsyWkqNI/AAAAAAAAUso/c2MvxPf4yOYtGavbF5a8HZQ22_1pcHUVgCLcBGAs/s1600/150482252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12" y="4855093"/>
            <a:ext cx="1113017" cy="11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в конец 11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FC9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FC94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627" y="532713"/>
            <a:ext cx="11910746" cy="58965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«Стихи о человеке и его делах»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3.infourok.ru/uploads/ex/03dd/000595a4-08af9788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42431" r="38368" b="6643"/>
          <a:stretch/>
        </p:blipFill>
        <p:spPr bwMode="auto">
          <a:xfrm>
            <a:off x="965200" y="1993901"/>
            <a:ext cx="4445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rId4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6464300" y="1993901"/>
            <a:ext cx="3162300" cy="761999"/>
          </a:xfrm>
          <a:prstGeom prst="actionButtonBlank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6464300" y="4496985"/>
            <a:ext cx="3162300" cy="761999"/>
          </a:xfrm>
          <a:prstGeom prst="actionButtonBlank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в конец 12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hlinkClick r:id="rId6"/>
          </p:cNvPr>
          <p:cNvSpPr/>
          <p:nvPr/>
        </p:nvSpPr>
        <p:spPr>
          <a:xfrm>
            <a:off x="6515100" y="3359151"/>
            <a:ext cx="3162300" cy="7619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2921" y="318519"/>
            <a:ext cx="7733373" cy="58965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524" y="1531495"/>
            <a:ext cx="7973704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известный писатель, который посвятил свое творчество детям. В центре его внимания – жизнь детей, серьезные и забавные истории, которые с ними приключились.</a:t>
            </a:r>
          </a:p>
          <a:p>
            <a:pPr indent="457200" algn="just"/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рассказы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Баруздина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повествуют о военном времени.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rgali.ru/getImage?dictionaryImage=true&amp;objectId=11240607&amp;ext=jpg&amp;siz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78" y="1414562"/>
            <a:ext cx="2387351" cy="34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29179" y="4849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1926-1991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в конец 10">
            <a:hlinkClick r:id="rId4" action="ppaction://hlinksldjump" highlightClick="1">
              <a:snd r:embed="rId2" name="chimes.wav"/>
            </a:hlinkClick>
          </p:cNvPr>
          <p:cNvSpPr/>
          <p:nvPr/>
        </p:nvSpPr>
        <p:spPr>
          <a:xfrm rot="10800000">
            <a:off x="360524" y="61459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8927" y="329513"/>
            <a:ext cx="7733373" cy="58965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1200099"/>
            <a:ext cx="6169026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интересные произведения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Баруздина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Светлану», «Сказка о трамвае», «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Рави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Шаши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«Как Алешка рисовал» и др. Эти книги вы можете найти в нашей школьной библиотеке.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ybook.biz.ua/data/book_tovars/b_00000100923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40" y="1164399"/>
            <a:ext cx="2473325" cy="31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v-obdu.ru/images/stories/FondRedKn/Hudojnik/lemk_0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26" y="3287123"/>
            <a:ext cx="2352913" cy="30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 конец 8">
            <a:hlinkClick r:id="rId5" action="ppaction://hlinksldjump" highlightClick="1">
              <a:snd r:embed="rId2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в конец 7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100" y="301972"/>
            <a:ext cx="11910746" cy="58965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Алексеевич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«Стихи о человеке и его делах»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С.Баруздин 'Стихи о человеке и его делах'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1492" t="40199" r="39440" b="6666"/>
          <a:stretch/>
        </p:blipFill>
        <p:spPr>
          <a:xfrm>
            <a:off x="2858658" y="1164283"/>
            <a:ext cx="6523630" cy="4990857"/>
          </a:xfrm>
          <a:prstGeom prst="rect">
            <a:avLst/>
          </a:prstGeom>
        </p:spPr>
      </p:pic>
      <p:sp>
        <p:nvSpPr>
          <p:cNvPr id="6" name="Управляющая кнопка: в конец 5">
            <a:hlinkClick r:id="rId6" action="ppaction://hlinksldjump" highlightClick="1">
              <a:snd r:embed="rId4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40081" y="158612"/>
            <a:ext cx="5217994" cy="11430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Заполните таблицу.</a:t>
            </a:r>
          </a:p>
        </p:txBody>
      </p:sp>
      <p:sp>
        <p:nvSpPr>
          <p:cNvPr id="8" name="Управляющая кнопка: в конец 7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39776"/>
              </p:ext>
            </p:extLst>
          </p:nvPr>
        </p:nvGraphicFramePr>
        <p:xfrm>
          <a:off x="1241946" y="1569492"/>
          <a:ext cx="9826387" cy="494355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912681"/>
                <a:gridCol w="4913706"/>
              </a:tblGrid>
              <a:tr h="8938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 человека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человека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49719"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AutoNum type="arabicPeriod"/>
                      </a:pPr>
                      <a:endParaRPr lang="ru-RU" sz="3200" dirty="0" smtClean="0"/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EGHPK A+ Newton C San P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EGHPK A+ Newton C San Pi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52516" y="26101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buAutoNum type="arabicPeriod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Спал неплохо;</a:t>
            </a:r>
          </a:p>
          <a:p>
            <a:pPr indent="457200" algn="just">
              <a:buAutoNum type="arabicPeriod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хорошо</a:t>
            </a:r>
            <a:r>
              <a:rPr lang="ru-RU" sz="3600" baseline="0" dirty="0" smtClean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 поел;</a:t>
            </a:r>
          </a:p>
          <a:p>
            <a:pPr indent="457200" algn="just">
              <a:buAutoNum type="arabicPeriod"/>
            </a:pPr>
            <a:r>
              <a:rPr lang="ru-RU" sz="3600" baseline="0" dirty="0" smtClean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чаю успел попить;</a:t>
            </a:r>
          </a:p>
          <a:p>
            <a:pPr indent="457200" algn="just">
              <a:buAutoNum type="arabicPeriod"/>
            </a:pPr>
            <a:r>
              <a:rPr lang="ru-RU" sz="3600" baseline="0" dirty="0" smtClean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поиграл с котом;</a:t>
            </a:r>
          </a:p>
          <a:p>
            <a:pPr indent="457200" algn="just">
              <a:buAutoNum type="arabicPeriod"/>
            </a:pPr>
            <a:r>
              <a:rPr lang="ru-RU" sz="3600" baseline="0" dirty="0" smtClean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прилёг отдохнуть;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Calibri"/>
              <a:cs typeface="EGHPK A+ Newton C San Pi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028" y="2530251"/>
            <a:ext cx="4730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1. Ленивый.</a:t>
            </a:r>
          </a:p>
          <a:p>
            <a:pPr lvl="0" indent="457200" algn="just"/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EGHPK A+ Newton C San Pin"/>
              </a:rPr>
              <a:t>2. Человек, который живёт только для себя.</a:t>
            </a:r>
          </a:p>
        </p:txBody>
      </p:sp>
    </p:spTree>
    <p:extLst>
      <p:ext uri="{BB962C8B-B14F-4D97-AF65-F5344CB8AC3E}">
        <p14:creationId xmlns:p14="http://schemas.microsoft.com/office/powerpoint/2010/main" val="10140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2130" y="235990"/>
            <a:ext cx="5217994" cy="11430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Обоснуйте свое мнение!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1" y="1781392"/>
            <a:ext cx="116078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утверждать, что поведение героя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стихотворения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поэта С.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Баруздина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«Стихи о человеке и его делах» соответствует поговорке  «Жизнь дана на добрые дела»?</a:t>
            </a:r>
          </a:p>
        </p:txBody>
      </p:sp>
      <p:sp>
        <p:nvSpPr>
          <p:cNvPr id="8" name="Управляющая кнопка: в конец 7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360524" y="6095112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1194497" y="5045725"/>
            <a:ext cx="881349" cy="6995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1325480" y="6055810"/>
            <a:ext cx="619385" cy="584024"/>
          </a:xfrm>
          <a:prstGeom prst="actionButtonEn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Блок-схема: решение 1"/>
          <p:cNvSpPr/>
          <p:nvPr/>
        </p:nvSpPr>
        <p:spPr>
          <a:xfrm>
            <a:off x="2028438" y="4492118"/>
            <a:ext cx="2074460" cy="1200592"/>
          </a:xfrm>
          <a:prstGeom prst="flowChartDecision">
            <a:avLst/>
          </a:prstGeom>
          <a:solidFill>
            <a:srgbClr val="F2F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6466764" y="4473962"/>
            <a:ext cx="2074460" cy="1200592"/>
          </a:xfrm>
          <a:prstGeom prst="flowChartDecision">
            <a:avLst/>
          </a:prstGeom>
          <a:solidFill>
            <a:srgbClr val="F2F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8101" y="5895833"/>
            <a:ext cx="2470245" cy="744001"/>
          </a:xfrm>
          <a:prstGeom prst="rect">
            <a:avLst/>
          </a:prstGeom>
          <a:solidFill>
            <a:srgbClr val="F2F5D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FC9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303</Words>
  <Application>Microsoft Office PowerPoint</Application>
  <PresentationFormat>Широкоэкранный</PresentationFormat>
  <Paragraphs>49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EGHPK A+ Newton C San Pin</vt:lpstr>
      <vt:lpstr>Times New Roman</vt:lpstr>
      <vt:lpstr>Тема Office</vt:lpstr>
      <vt:lpstr>Сергей Алексеевич Баруздин «Стихи о человеке и его делах»</vt:lpstr>
      <vt:lpstr>«Жизнь дана на добрые дела»</vt:lpstr>
      <vt:lpstr>В старости лечит внимание, а не лекарство. 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таблицу.</vt:lpstr>
      <vt:lpstr>Обоснуйте свое мнение!</vt:lpstr>
      <vt:lpstr>Обоснуйте свое мнение!</vt:lpstr>
      <vt:lpstr>Спешите делать добро!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Алексеевич Баруздин «Стихи о человеке и его делах»</dc:title>
  <dc:creator>Shakirova</dc:creator>
  <cp:lastModifiedBy>Shakirova</cp:lastModifiedBy>
  <cp:revision>14</cp:revision>
  <dcterms:created xsi:type="dcterms:W3CDTF">2020-04-27T05:58:40Z</dcterms:created>
  <dcterms:modified xsi:type="dcterms:W3CDTF">2020-04-27T07:31:58Z</dcterms:modified>
</cp:coreProperties>
</file>